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4" r:id="rId4"/>
    <p:sldId id="263" r:id="rId5"/>
    <p:sldId id="265" r:id="rId6"/>
    <p:sldId id="272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9721-F543-4A6C-BF9D-65D7CC540427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168E-626C-4E60-93C0-A00D25609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326A-4C88-4AFB-AA5B-5919D81DFF5B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3AB32-59DF-41F1-9618-EDFBF5049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850" y="5069149"/>
            <a:ext cx="10993549" cy="895244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b="1" i="0" u="none" strike="noStrike" baseline="0" dirty="0">
                <a:solidFill>
                  <a:srgbClr val="FFC000"/>
                </a:solidFill>
                <a:latin typeface="Arial" panose="020B0604020202020204" pitchFamily="34" charset="0"/>
              </a:rPr>
              <a:t>ЗАПАЗВАНЕ НА ПРЕЗЕНТАЦИЯ В РАЗЛИЧНИ ФАЙЛОВИ ФОРМАТИ. ПРЕДСТАВЯНЕ НА ПРЕЗЕНТАЦИЯ ПРЕД ПУБЛИКА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 пред публика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967667" y="2030272"/>
            <a:ext cx="1044013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4800" b="1" dirty="0"/>
              <a:t>4.Владеене на публиката</a:t>
            </a:r>
          </a:p>
          <a:p>
            <a:br>
              <a:rPr lang="ru-RU" b="1" dirty="0"/>
            </a:br>
            <a:r>
              <a:rPr lang="ru-RU" sz="3200" b="1" dirty="0"/>
              <a:t>Освежете и разведрете атмосферата, ако усетите подходящо място по време на презентацията, като използвате уместни шеги, мъдрости, мисли или кратки случки.</a:t>
            </a:r>
            <a:br>
              <a:rPr lang="ru-RU" sz="3200" dirty="0"/>
            </a:br>
            <a:r>
              <a:rPr lang="ru-RU" sz="3200" b="1" dirty="0"/>
              <a:t>Следете поведението на публиката. </a:t>
            </a:r>
            <a:br>
              <a:rPr lang="ru-RU" sz="3200" dirty="0"/>
            </a:br>
            <a:r>
              <a:rPr lang="ru-RU" sz="3200" b="1" dirty="0"/>
              <a:t>Представете презентацията впечетляващо, ефектно, заинтригуващо.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235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884218" y="1994761"/>
            <a:ext cx="10150726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/>
              <a:t>5. Разпределение на времето за представяне</a:t>
            </a:r>
          </a:p>
          <a:p>
            <a:br>
              <a:rPr lang="ru-RU" b="1" dirty="0"/>
            </a:br>
            <a:r>
              <a:rPr lang="ru-RU" sz="3200" b="1" dirty="0"/>
              <a:t>За увода отделете около 10 % от времето за представяне на цялата презентация. </a:t>
            </a:r>
            <a:br>
              <a:rPr lang="ru-RU" sz="3200" dirty="0"/>
            </a:br>
            <a:r>
              <a:rPr lang="ru-RU" sz="3200" b="1" dirty="0"/>
              <a:t>За изложението - около 80 % от времето. </a:t>
            </a:r>
            <a:br>
              <a:rPr lang="ru-RU" sz="3200" dirty="0"/>
            </a:br>
            <a:r>
              <a:rPr lang="ru-RU" sz="3200" b="1" dirty="0"/>
              <a:t>За заключение - около 10 % от времето. </a:t>
            </a:r>
            <a:br>
              <a:rPr lang="ru-RU" sz="3200" dirty="0"/>
            </a:br>
            <a:r>
              <a:rPr lang="ru-RU" sz="3200" b="1" dirty="0"/>
              <a:t>Оставете време за въпроси от публиката и отговори.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275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 пред публика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1159157" y="2065691"/>
            <a:ext cx="986309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4800" b="1" dirty="0"/>
              <a:t>6. Техническо осигуряване</a:t>
            </a:r>
          </a:p>
          <a:p>
            <a:br>
              <a:rPr lang="ru-RU" b="1" dirty="0"/>
            </a:br>
            <a:r>
              <a:rPr lang="ru-RU" sz="3200" b="1" dirty="0"/>
              <a:t>Преди да започнете представянето:</a:t>
            </a:r>
          </a:p>
          <a:p>
            <a:r>
              <a:rPr lang="ru-RU" sz="3200" b="1" dirty="0"/>
              <a:t>Проверете изправността на компютъра и видеопроектора, които ще използвате за презентацията.</a:t>
            </a:r>
            <a:br>
              <a:rPr lang="ru-RU" sz="3200" b="1" dirty="0"/>
            </a:br>
            <a:r>
              <a:rPr lang="ru-RU" sz="3200" b="1" dirty="0"/>
              <a:t>Стартирайте презентацията и проверете дали се вижда добре от цялата зала.</a:t>
            </a:r>
            <a:br>
              <a:rPr lang="ru-RU" sz="3200" b="1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207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46AF-2C65-A6A4-01B5-BB7ABE08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Файлови формати за запазване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6EE96A-A1AF-4468-C99B-C0E158A50B21}"/>
              </a:ext>
            </a:extLst>
          </p:cNvPr>
          <p:cNvSpPr txBox="1"/>
          <p:nvPr/>
        </p:nvSpPr>
        <p:spPr>
          <a:xfrm>
            <a:off x="1047565" y="2523878"/>
            <a:ext cx="944584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/>
              <a:t>Презентацията може да се запази в различни файлови формати.</a:t>
            </a:r>
          </a:p>
          <a:p>
            <a:endParaRPr lang="ru-RU" sz="3600" dirty="0"/>
          </a:p>
          <a:p>
            <a:r>
              <a:rPr lang="ru-RU" sz="3600" dirty="0"/>
              <a:t>В диалоговия прозорец </a:t>
            </a:r>
            <a:r>
              <a:rPr lang="ru-RU" sz="3600" b="1" dirty="0"/>
              <a:t>Save as </a:t>
            </a:r>
            <a:r>
              <a:rPr lang="ru-RU" sz="3600" dirty="0"/>
              <a:t>изберете Save as type. Посочете желания формат от падащото меню и натиснете бутона </a:t>
            </a:r>
            <a:r>
              <a:rPr lang="ru-RU" sz="3600" b="1" dirty="0"/>
              <a:t>Save</a:t>
            </a:r>
            <a:r>
              <a:rPr lang="ru-RU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601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DB64EC-FF6D-4666-B23F-B5546AF56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106" y="533215"/>
            <a:ext cx="97155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5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6CF7-7926-5628-98B5-9CD19CE5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Настройки за печат на презентация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C8B14C-DD6B-F088-68A2-9CB5C0983B20}"/>
              </a:ext>
            </a:extLst>
          </p:cNvPr>
          <p:cNvSpPr txBox="1"/>
          <p:nvPr/>
        </p:nvSpPr>
        <p:spPr>
          <a:xfrm>
            <a:off x="1038686" y="2158024"/>
            <a:ext cx="1002289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За да отпечатате презентация, изберете </a:t>
            </a:r>
            <a:r>
              <a:rPr lang="ru-RU" sz="2400" b="1" dirty="0"/>
              <a:t>File – Print</a:t>
            </a:r>
            <a:r>
              <a:rPr lang="ru-RU" sz="2400" dirty="0"/>
              <a:t>. </a:t>
            </a:r>
          </a:p>
          <a:p>
            <a:r>
              <a:rPr lang="ru-RU" sz="2400" dirty="0"/>
              <a:t>Задайте броя на копията, принтера и настройките за печат на презентацията.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 Print All Slides може да отпечатате цялата презентация.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 Slides може да посочите за печат конкретни слайдове от презентацията.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 Full Page Slides може да изберете броя на слайдовете за отпечатване и разположението им на една страница от Print Layout.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 Print One Sided изберете едностранен или двустранен печат.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 Collated посочете дали копията да са комплектувани или не.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 Color може да изберете цвят.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882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844D58-910C-14F1-3B0A-529C389DBB9A}"/>
              </a:ext>
            </a:extLst>
          </p:cNvPr>
          <p:cNvSpPr txBox="1"/>
          <p:nvPr/>
        </p:nvSpPr>
        <p:spPr>
          <a:xfrm>
            <a:off x="481612" y="822949"/>
            <a:ext cx="42146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Настройки за печат на презентация.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D9627B-4765-1D70-88F4-99E6F85C0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979" y="603681"/>
            <a:ext cx="4515472" cy="597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 пред публика -</a:t>
            </a: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5 златни правила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754602" y="2119049"/>
            <a:ext cx="973880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>
              <a:buAutoNum type="arabicPeriod"/>
            </a:pPr>
            <a:r>
              <a:rPr lang="ru-RU" sz="4800" b="1" dirty="0"/>
              <a:t>Говори бавно и дишай дълбоко</a:t>
            </a:r>
          </a:p>
          <a:p>
            <a:pPr marL="914400" indent="-914400">
              <a:buAutoNum type="arabicPeriod"/>
            </a:pPr>
            <a:r>
              <a:rPr lang="ru-RU" sz="4800" b="1" dirty="0"/>
              <a:t>Гледай публиката в очите</a:t>
            </a:r>
          </a:p>
          <a:p>
            <a:pPr marL="914400" indent="-914400">
              <a:buAutoNum type="arabicPeriod"/>
            </a:pPr>
            <a:r>
              <a:rPr lang="ru-RU" sz="4800" b="1" dirty="0"/>
              <a:t>Недей да четеш от слайдовете</a:t>
            </a:r>
          </a:p>
          <a:p>
            <a:pPr marL="914400" indent="-914400">
              <a:buAutoNum type="arabicPeriod"/>
            </a:pPr>
            <a:r>
              <a:rPr lang="ru-RU" sz="4800" b="1" dirty="0"/>
              <a:t>Говори свързано, без аа..ъъъ..</a:t>
            </a:r>
          </a:p>
          <a:p>
            <a:pPr marL="914400" indent="-914400">
              <a:buAutoNum type="arabicPeriod"/>
            </a:pPr>
            <a:r>
              <a:rPr lang="ru-RU" sz="4800" b="1" dirty="0"/>
              <a:t>Разказвай истории и задавай въпроси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593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1642370" y="2305480"/>
            <a:ext cx="8416031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/>
              <a:t>1. Поведение</a:t>
            </a:r>
          </a:p>
          <a:p>
            <a:br>
              <a:rPr lang="ru-RU" b="1" dirty="0"/>
            </a:br>
            <a:r>
              <a:rPr lang="ru-RU" sz="3200" b="1" dirty="0"/>
              <a:t>Уважавайте публиката.</a:t>
            </a:r>
            <a:br>
              <a:rPr lang="ru-RU" sz="3200" b="1" dirty="0"/>
            </a:br>
            <a:r>
              <a:rPr lang="ru-RU" sz="3200" b="1" dirty="0"/>
              <a:t>Застанете с лице към публиката. </a:t>
            </a:r>
            <a:br>
              <a:rPr lang="ru-RU" sz="3200" b="1" dirty="0"/>
            </a:br>
            <a:r>
              <a:rPr lang="ru-RU" sz="3200" b="1" dirty="0"/>
              <a:t>Движете се естествено и спокойно. </a:t>
            </a:r>
            <a:br>
              <a:rPr lang="ru-RU" sz="3200" b="1" dirty="0"/>
            </a:br>
            <a:r>
              <a:rPr lang="ru-RU" sz="3200" b="1" dirty="0"/>
              <a:t>Бъдете уверени в това, което представяте. </a:t>
            </a:r>
            <a:br>
              <a:rPr lang="ru-RU" sz="3200" b="1" dirty="0"/>
            </a:br>
            <a:r>
              <a:rPr lang="ru-RU" sz="3200" b="1" dirty="0"/>
              <a:t>Обърнете внимание на външния си вид.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964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 пред публика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1642370" y="2305480"/>
            <a:ext cx="8416031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4800" b="1" dirty="0"/>
              <a:t>2. Глас и интонация</a:t>
            </a:r>
          </a:p>
          <a:p>
            <a:br>
              <a:rPr lang="ru-RU" b="1" dirty="0"/>
            </a:br>
            <a:r>
              <a:rPr lang="ru-RU" sz="3200" b="1" dirty="0"/>
              <a:t>Говорете умерено.</a:t>
            </a:r>
            <a:br>
              <a:rPr lang="ru-RU" sz="3200" b="1" dirty="0"/>
            </a:br>
            <a:r>
              <a:rPr lang="ru-RU" sz="3200" b="1" dirty="0"/>
              <a:t>В зависимост от съдържанието на слайда, променяйте интонацията си.</a:t>
            </a:r>
            <a:br>
              <a:rPr lang="ru-RU" sz="3200" b="1" dirty="0"/>
            </a:br>
            <a:r>
              <a:rPr lang="ru-RU" sz="3200" b="1" dirty="0"/>
              <a:t>Говорете ясно, точно, конкретно, компетентно и разбираемо за публиката.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606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9AF5-A824-EDD0-561A-2035457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представяне на презентация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A0D3D-3178-5D72-0737-E5C22960A219}"/>
              </a:ext>
            </a:extLst>
          </p:cNvPr>
          <p:cNvSpPr txBox="1"/>
          <p:nvPr/>
        </p:nvSpPr>
        <p:spPr>
          <a:xfrm>
            <a:off x="1642370" y="2305480"/>
            <a:ext cx="8416031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4800" b="1" dirty="0"/>
              <a:t>3. Стил на изказване</a:t>
            </a:r>
          </a:p>
          <a:p>
            <a:br>
              <a:rPr lang="ru-RU" b="1" dirty="0"/>
            </a:br>
            <a:r>
              <a:rPr lang="ru-RU" sz="3200" b="1" dirty="0"/>
              <a:t>Изградете свой собствен стил на изказване. </a:t>
            </a:r>
            <a:br>
              <a:rPr lang="ru-RU" sz="3200" b="1" dirty="0"/>
            </a:br>
            <a:r>
              <a:rPr lang="ru-RU" sz="3200" b="1" dirty="0"/>
              <a:t>Не говорете на диалект и не използвайте жаргонни думи.</a:t>
            </a:r>
            <a:br>
              <a:rPr lang="ru-RU" sz="3200" b="1" dirty="0"/>
            </a:br>
            <a:r>
              <a:rPr lang="ru-RU" sz="3200" b="1" dirty="0"/>
              <a:t>Избягвайте изразите като: аз направих, аз мисля, аз предполагам...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57338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390039_win32_fixed.potx" id="{A1D6ED5A-9B8A-4433-BA99-139C56DB1BDE}" vid="{3B3EDB20-B381-4B6C-99AC-7C5CDA2B4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466</Words>
  <Application>Microsoft Office PowerPoint</Application>
  <PresentationFormat>Widescreen</PresentationFormat>
  <Paragraphs>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 2</vt:lpstr>
      <vt:lpstr>Dividend</vt:lpstr>
      <vt:lpstr>  ЗАПАЗВАНЕ НА ПРЕЗЕНТАЦИЯ В РАЗЛИЧНИ ФАЙЛОВИ ФОРМАТИ. ПРЕДСТАВЯНЕ НА ПРЕЗЕНТАЦИЯ ПРЕД ПУБЛИКА</vt:lpstr>
      <vt:lpstr>Файлови формати за запазване</vt:lpstr>
      <vt:lpstr>PowerPoint Presentation</vt:lpstr>
      <vt:lpstr>Настройки за печат на презентация</vt:lpstr>
      <vt:lpstr>PowerPoint Presentation</vt:lpstr>
      <vt:lpstr>представяне на презентация пред публика -  5 златни правила</vt:lpstr>
      <vt:lpstr>представяне на презентация</vt:lpstr>
      <vt:lpstr>представяне на презентация пред публика</vt:lpstr>
      <vt:lpstr>представяне на презентация</vt:lpstr>
      <vt:lpstr>представяне на презентация пред публика</vt:lpstr>
      <vt:lpstr>представяне на презентация</vt:lpstr>
      <vt:lpstr>представяне на презентация пред публика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ЗАПАЗВАНЕ НА ПРЕЗЕНТАЦИЯ В РАЗЛИЧНИ ФАЙЛОВИ ФОРМАТИ. ПРЕДСТАВЯНЕ НА ПРЕЗЕНТАЦИЯ ПРЕД ПУБЛИКА</dc:title>
  <dc:creator>miroslava angelova</dc:creator>
  <cp:lastModifiedBy>miroslava angelova</cp:lastModifiedBy>
  <cp:revision>1</cp:revision>
  <dcterms:created xsi:type="dcterms:W3CDTF">2024-02-01T16:33:25Z</dcterms:created>
  <dcterms:modified xsi:type="dcterms:W3CDTF">2024-02-01T17:14:50Z</dcterms:modified>
</cp:coreProperties>
</file>