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2" r:id="rId3"/>
    <p:sldId id="264" r:id="rId4"/>
    <p:sldId id="263" r:id="rId5"/>
    <p:sldId id="265" r:id="rId6"/>
    <p:sldId id="272" r:id="rId7"/>
    <p:sldId id="266" r:id="rId8"/>
    <p:sldId id="267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8" autoAdjust="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81CEA5-62FD-4C83-BDE3-91DFB9827D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A1CBFD-6AD0-48C4-B91B-58830F6F4C3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69721-F543-4A6C-BF9D-65D7CC540427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E55D22-46A3-4B8C-AD40-252FE7896C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70DCEF-9071-4B17-801B-37B4465C8E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0168E-626C-4E60-93C0-A00D256094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3477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2326A-4C88-4AFB-AA5B-5919D81DFF5B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3AB32-59DF-41F1-9618-EDFBF50496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805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B3AB32-59DF-41F1-9618-EDFBF504962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047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93D4EDA-58E0-40CC-B3CA-14CDEB349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Digital Connections">
            <a:extLst>
              <a:ext uri="{FF2B5EF4-FFF2-40B4-BE49-F238E27FC236}">
                <a16:creationId xmlns:a16="http://schemas.microsoft.com/office/drawing/2014/main" id="{3840F91C-EDD0-4D4E-A4AB-E6C77856C8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265" t="9091" r="3502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AA9EB0BC-A85E-4C26-B355-5DFCEF6CC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643E56B-BD42-413D-B17D-7958270F5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6C04F74-9467-4FA5-95DC-8D481A297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73DE1C3-5C37-42E9-A3F0-256F19383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4A2E7EC3-E07C-46CE-9B25-41865A50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2C5318-1A1E-49D0-B2E2-A4B0FA9E8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850" y="5069149"/>
            <a:ext cx="10993549" cy="895244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</a:pPr>
            <a:b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b="1" i="0" u="none" strike="noStrike" baseline="0" dirty="0">
                <a:solidFill>
                  <a:srgbClr val="FFC000"/>
                </a:solidFill>
                <a:latin typeface="Arial" panose="020B0604020202020204" pitchFamily="34" charset="0"/>
              </a:rPr>
              <a:t>ЗАПАЗВАНЕ НА ПРЕЗЕНТАЦИЯ В РАЗЛИЧНИ ФАЙЛОВИ ФОРМАТИ. ПРЕДСТАВЯНЕ НА ПРЕЗЕНТАЦИЯ ПРЕД ПУБЛИКА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A9AF5-A824-EDD0-561A-2035457EA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представяне на презентация пред публика</a:t>
            </a:r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3A0D3D-3178-5D72-0737-E5C22960A219}"/>
              </a:ext>
            </a:extLst>
          </p:cNvPr>
          <p:cNvSpPr txBox="1"/>
          <p:nvPr/>
        </p:nvSpPr>
        <p:spPr>
          <a:xfrm>
            <a:off x="967667" y="2030272"/>
            <a:ext cx="10440139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bg-BG" sz="4800" b="1" dirty="0"/>
              <a:t>4.Владеене на публиката</a:t>
            </a:r>
          </a:p>
          <a:p>
            <a:br>
              <a:rPr lang="ru-RU" b="1" dirty="0"/>
            </a:br>
            <a:r>
              <a:rPr lang="ru-RU" sz="3200" b="1" dirty="0"/>
              <a:t>Освежете и разведрете атмосферата, ако усетите подходящо място по време на презентацията, като използвате уместни шеги, мъдрости, мисли или кратки случки.</a:t>
            </a:r>
            <a:br>
              <a:rPr lang="ru-RU" sz="3200" dirty="0"/>
            </a:br>
            <a:r>
              <a:rPr lang="ru-RU" sz="3200" b="1" dirty="0"/>
              <a:t>Следете поведението на публиката. </a:t>
            </a:r>
            <a:br>
              <a:rPr lang="ru-RU" sz="3200" dirty="0"/>
            </a:br>
            <a:r>
              <a:rPr lang="ru-RU" sz="3200" b="1" dirty="0"/>
              <a:t>Представете презентацията впечетляващо, ефектно, заинтригуващо.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62352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A9AF5-A824-EDD0-561A-2035457EA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представяне на презентация</a:t>
            </a:r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3A0D3D-3178-5D72-0737-E5C22960A219}"/>
              </a:ext>
            </a:extLst>
          </p:cNvPr>
          <p:cNvSpPr txBox="1"/>
          <p:nvPr/>
        </p:nvSpPr>
        <p:spPr>
          <a:xfrm>
            <a:off x="884218" y="1994761"/>
            <a:ext cx="10150726" cy="4308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800" b="1" dirty="0"/>
              <a:t>5. Разпределение на времето за представяне</a:t>
            </a:r>
          </a:p>
          <a:p>
            <a:br>
              <a:rPr lang="ru-RU" b="1" dirty="0"/>
            </a:br>
            <a:r>
              <a:rPr lang="ru-RU" sz="3200" b="1" dirty="0"/>
              <a:t>За увода отделете около 10 % от времето за представяне на цялата презентация. </a:t>
            </a:r>
            <a:br>
              <a:rPr lang="ru-RU" sz="3200" dirty="0"/>
            </a:br>
            <a:r>
              <a:rPr lang="ru-RU" sz="3200" b="1" dirty="0"/>
              <a:t>За изложението - около 80 % от времето. </a:t>
            </a:r>
            <a:br>
              <a:rPr lang="ru-RU" sz="3200" dirty="0"/>
            </a:br>
            <a:r>
              <a:rPr lang="ru-RU" sz="3200" b="1" dirty="0"/>
              <a:t>За заключение - около 10 % от времето. </a:t>
            </a:r>
            <a:br>
              <a:rPr lang="ru-RU" sz="3200" dirty="0"/>
            </a:br>
            <a:r>
              <a:rPr lang="ru-RU" sz="3200" b="1" dirty="0"/>
              <a:t>Оставете време за въпроси от публиката и отговори.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72754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A9AF5-A824-EDD0-561A-2035457EA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представяне на презентация пред публика</a:t>
            </a:r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3A0D3D-3178-5D72-0737-E5C22960A219}"/>
              </a:ext>
            </a:extLst>
          </p:cNvPr>
          <p:cNvSpPr txBox="1"/>
          <p:nvPr/>
        </p:nvSpPr>
        <p:spPr>
          <a:xfrm>
            <a:off x="1159157" y="2065691"/>
            <a:ext cx="9863090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bg-BG" sz="4800" b="1" dirty="0"/>
              <a:t>6. Техническо осигуряване</a:t>
            </a:r>
          </a:p>
          <a:p>
            <a:br>
              <a:rPr lang="ru-RU" b="1" dirty="0"/>
            </a:br>
            <a:r>
              <a:rPr lang="ru-RU" sz="3200" b="1" dirty="0"/>
              <a:t>Преди да започнете представянето:</a:t>
            </a:r>
          </a:p>
          <a:p>
            <a:r>
              <a:rPr lang="ru-RU" sz="3200" b="1" dirty="0"/>
              <a:t>Проверете изправността на компютъра и видеопроектора, които ще използвате за презентацията.</a:t>
            </a:r>
            <a:br>
              <a:rPr lang="ru-RU" sz="3200" b="1" dirty="0"/>
            </a:br>
            <a:r>
              <a:rPr lang="ru-RU" sz="3200" b="1" dirty="0"/>
              <a:t>Стартирайте презентацията и проверете дали се вижда добре от цялата зала.</a:t>
            </a:r>
            <a:br>
              <a:rPr lang="ru-RU" sz="3200" b="1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42078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646AF-2C65-A6A4-01B5-BB7ABE085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Файлови формати за запазване</a:t>
            </a: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6EE96A-A1AF-4468-C99B-C0E158A50B21}"/>
              </a:ext>
            </a:extLst>
          </p:cNvPr>
          <p:cNvSpPr txBox="1"/>
          <p:nvPr/>
        </p:nvSpPr>
        <p:spPr>
          <a:xfrm>
            <a:off x="1047565" y="2523878"/>
            <a:ext cx="944584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/>
              <a:t>Презентацията може да се запази в различни файлови формати.</a:t>
            </a:r>
          </a:p>
          <a:p>
            <a:endParaRPr lang="ru-RU" sz="3600" dirty="0"/>
          </a:p>
          <a:p>
            <a:r>
              <a:rPr lang="ru-RU" sz="3600" dirty="0"/>
              <a:t>В диалоговия прозорец </a:t>
            </a:r>
            <a:r>
              <a:rPr lang="ru-RU" sz="3600" b="1" dirty="0"/>
              <a:t>Save as </a:t>
            </a:r>
            <a:r>
              <a:rPr lang="ru-RU" sz="3600" dirty="0"/>
              <a:t>изберете Save as type. Посочете желания формат от падащото меню и натиснете бутона </a:t>
            </a:r>
            <a:r>
              <a:rPr lang="ru-RU" sz="3600" b="1" dirty="0"/>
              <a:t>Save</a:t>
            </a:r>
            <a:r>
              <a:rPr lang="ru-RU" sz="3600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66010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7DB64EC-FF6D-4666-B23F-B5546AF56C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106" y="533215"/>
            <a:ext cx="9715500" cy="605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350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16CF7-7926-5628-98B5-9CD19CE5A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srgbClr val="FF0000"/>
                </a:solidFill>
              </a:rPr>
              <a:t>Настройки за печат на презентация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C8B14C-DD6B-F088-68A2-9CB5C0983B20}"/>
              </a:ext>
            </a:extLst>
          </p:cNvPr>
          <p:cNvSpPr txBox="1"/>
          <p:nvPr/>
        </p:nvSpPr>
        <p:spPr>
          <a:xfrm>
            <a:off x="1038686" y="2158024"/>
            <a:ext cx="10022891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/>
              <a:t>За да отпечатате презентация, изберете </a:t>
            </a:r>
            <a:r>
              <a:rPr lang="ru-RU" sz="2400" b="1" dirty="0"/>
              <a:t>File – Print</a:t>
            </a:r>
            <a:r>
              <a:rPr lang="ru-RU" sz="2400" dirty="0"/>
              <a:t>. </a:t>
            </a:r>
          </a:p>
          <a:p>
            <a:r>
              <a:rPr lang="ru-RU" sz="2400" dirty="0"/>
              <a:t>Задайте броя на копията, принтера и настройките за печат на презентацията.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От Print All Slides може да отпечатате цялата презентация.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В Slides може да посочите за печат конкретни слайдове от презентацията.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В Full Page Slides може да изберете броя на слайдовете за отпечатване и разположението им на една страница от Print Layout.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От Print One Sided изберете едностранен или двустранен печат.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От Collated посочете дали копията да са комплектувани или не.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От Color може да изберете цвят.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8829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844D58-910C-14F1-3B0A-529C389DBB9A}"/>
              </a:ext>
            </a:extLst>
          </p:cNvPr>
          <p:cNvSpPr txBox="1"/>
          <p:nvPr/>
        </p:nvSpPr>
        <p:spPr>
          <a:xfrm>
            <a:off x="481612" y="822949"/>
            <a:ext cx="42146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Настройки за печат на презентация.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D9627B-4765-1D70-88F4-99E6F85C0F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7979" y="603681"/>
            <a:ext cx="4515472" cy="597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56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A9AF5-A824-EDD0-561A-2035457EA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представяне на презентация пред публика -</a:t>
            </a:r>
            <a:br>
              <a:rPr lang="ru-RU" sz="3200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ru-RU" sz="32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 5 златни правила</a:t>
            </a:r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3A0D3D-3178-5D72-0737-E5C22960A219}"/>
              </a:ext>
            </a:extLst>
          </p:cNvPr>
          <p:cNvSpPr txBox="1"/>
          <p:nvPr/>
        </p:nvSpPr>
        <p:spPr>
          <a:xfrm>
            <a:off x="754602" y="2119049"/>
            <a:ext cx="9738803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indent="-914400">
              <a:buAutoNum type="arabicPeriod"/>
            </a:pPr>
            <a:r>
              <a:rPr lang="ru-RU" sz="4800" b="1" dirty="0"/>
              <a:t>Говори бавно и дишай дълбоко</a:t>
            </a:r>
          </a:p>
          <a:p>
            <a:pPr marL="914400" indent="-914400">
              <a:buAutoNum type="arabicPeriod"/>
            </a:pPr>
            <a:r>
              <a:rPr lang="ru-RU" sz="4800" b="1" dirty="0"/>
              <a:t>Гледай публиката в очите</a:t>
            </a:r>
          </a:p>
          <a:p>
            <a:pPr marL="914400" indent="-914400">
              <a:buAutoNum type="arabicPeriod"/>
            </a:pPr>
            <a:r>
              <a:rPr lang="ru-RU" sz="4800" b="1" dirty="0"/>
              <a:t>Недей да четеш от слайдовете</a:t>
            </a:r>
          </a:p>
          <a:p>
            <a:pPr marL="914400" indent="-914400">
              <a:buAutoNum type="arabicPeriod"/>
            </a:pPr>
            <a:r>
              <a:rPr lang="ru-RU" sz="4800" b="1" dirty="0"/>
              <a:t>Говори свързано, без аа..ъъъ..</a:t>
            </a:r>
          </a:p>
          <a:p>
            <a:pPr marL="914400" indent="-914400">
              <a:buAutoNum type="arabicPeriod"/>
            </a:pPr>
            <a:r>
              <a:rPr lang="ru-RU" sz="4800" b="1" dirty="0"/>
              <a:t>Разказвай истории и задавай въпроси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85930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A9AF5-A824-EDD0-561A-2035457EA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представяне на презентация</a:t>
            </a:r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3A0D3D-3178-5D72-0737-E5C22960A219}"/>
              </a:ext>
            </a:extLst>
          </p:cNvPr>
          <p:cNvSpPr txBox="1"/>
          <p:nvPr/>
        </p:nvSpPr>
        <p:spPr>
          <a:xfrm>
            <a:off x="1642370" y="2305480"/>
            <a:ext cx="8416031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800" b="1" dirty="0"/>
              <a:t>1. Поведение</a:t>
            </a:r>
          </a:p>
          <a:p>
            <a:br>
              <a:rPr lang="ru-RU" b="1" dirty="0"/>
            </a:br>
            <a:r>
              <a:rPr lang="ru-RU" sz="3200" b="1" dirty="0"/>
              <a:t>Уважавайте публиката.</a:t>
            </a:r>
            <a:br>
              <a:rPr lang="ru-RU" sz="3200" b="1" dirty="0"/>
            </a:br>
            <a:r>
              <a:rPr lang="ru-RU" sz="3200" b="1" dirty="0"/>
              <a:t>Застанете с лице към публиката. </a:t>
            </a:r>
            <a:br>
              <a:rPr lang="ru-RU" sz="3200" b="1" dirty="0"/>
            </a:br>
            <a:r>
              <a:rPr lang="ru-RU" sz="3200" b="1" dirty="0"/>
              <a:t>Движете се естествено и спокойно. </a:t>
            </a:r>
            <a:br>
              <a:rPr lang="ru-RU" sz="3200" b="1" dirty="0"/>
            </a:br>
            <a:r>
              <a:rPr lang="ru-RU" sz="3200" b="1" dirty="0"/>
              <a:t>Бъдете уверени в това, което представяте. </a:t>
            </a:r>
            <a:br>
              <a:rPr lang="ru-RU" sz="3200" b="1" dirty="0"/>
            </a:br>
            <a:r>
              <a:rPr lang="ru-RU" sz="3200" b="1" dirty="0"/>
              <a:t>Обърнете внимание на външния си вид.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79646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A9AF5-A824-EDD0-561A-2035457EA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представяне на презентация пред публика</a:t>
            </a:r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3A0D3D-3178-5D72-0737-E5C22960A219}"/>
              </a:ext>
            </a:extLst>
          </p:cNvPr>
          <p:cNvSpPr txBox="1"/>
          <p:nvPr/>
        </p:nvSpPr>
        <p:spPr>
          <a:xfrm>
            <a:off x="1642370" y="2305480"/>
            <a:ext cx="8416031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bg-BG" sz="4800" b="1" dirty="0"/>
              <a:t>2. Глас и интонация</a:t>
            </a:r>
          </a:p>
          <a:p>
            <a:br>
              <a:rPr lang="ru-RU" b="1" dirty="0"/>
            </a:br>
            <a:r>
              <a:rPr lang="ru-RU" sz="3200" b="1" dirty="0"/>
              <a:t>Говорете умерено.</a:t>
            </a:r>
            <a:br>
              <a:rPr lang="ru-RU" sz="3200" b="1" dirty="0"/>
            </a:br>
            <a:r>
              <a:rPr lang="ru-RU" sz="3200" b="1" dirty="0"/>
              <a:t>В зависимост от съдържанието на слайда, променяйте интонацията си.</a:t>
            </a:r>
            <a:br>
              <a:rPr lang="ru-RU" sz="3200" b="1" dirty="0"/>
            </a:br>
            <a:r>
              <a:rPr lang="ru-RU" sz="3200" b="1" dirty="0"/>
              <a:t>Говорете ясно, точно, конкретно, компетентно и разбираемо за публиката.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26067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A9AF5-A824-EDD0-561A-2035457EA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представяне на презентация</a:t>
            </a:r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3A0D3D-3178-5D72-0737-E5C22960A219}"/>
              </a:ext>
            </a:extLst>
          </p:cNvPr>
          <p:cNvSpPr txBox="1"/>
          <p:nvPr/>
        </p:nvSpPr>
        <p:spPr>
          <a:xfrm>
            <a:off x="1642370" y="2305480"/>
            <a:ext cx="8416031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bg-BG" sz="4800" b="1" dirty="0"/>
              <a:t>3. Стил на изказване</a:t>
            </a:r>
          </a:p>
          <a:p>
            <a:br>
              <a:rPr lang="ru-RU" b="1" dirty="0"/>
            </a:br>
            <a:r>
              <a:rPr lang="ru-RU" sz="3200" b="1" dirty="0"/>
              <a:t>Изградете свой собствен стил на изказване. </a:t>
            </a:r>
            <a:br>
              <a:rPr lang="ru-RU" sz="3200" b="1" dirty="0"/>
            </a:br>
            <a:r>
              <a:rPr lang="ru-RU" sz="3200" b="1" dirty="0"/>
              <a:t>Не говорете на диалект и не използвайте жаргонни думи.</a:t>
            </a:r>
            <a:br>
              <a:rPr lang="ru-RU" sz="3200" b="1" dirty="0"/>
            </a:br>
            <a:r>
              <a:rPr lang="ru-RU" sz="3200" b="1" dirty="0"/>
              <a:t>Избягвайте изразите като: аз направих, аз мисля, аз предполагам...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1573387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6390039_win32_fixed.potx" id="{A1D6ED5A-9B8A-4433-BA99-139C56DB1BDE}" vid="{3B3EDB20-B381-4B6C-99AC-7C5CDA2B40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466</Words>
  <Application>Microsoft Office PowerPoint</Application>
  <PresentationFormat>Widescreen</PresentationFormat>
  <Paragraphs>41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Gill Sans MT</vt:lpstr>
      <vt:lpstr>Wingdings 2</vt:lpstr>
      <vt:lpstr>Dividend</vt:lpstr>
      <vt:lpstr>  ЗАПАЗВАНЕ НА ПРЕЗЕНТАЦИЯ В РАЗЛИЧНИ ФАЙЛОВИ ФОРМАТИ. ПРЕДСТАВЯНЕ НА ПРЕЗЕНТАЦИЯ ПРЕД ПУБЛИКА</vt:lpstr>
      <vt:lpstr>Файлови формати за запазване</vt:lpstr>
      <vt:lpstr>PowerPoint Presentation</vt:lpstr>
      <vt:lpstr>Настройки за печат на презентация</vt:lpstr>
      <vt:lpstr>PowerPoint Presentation</vt:lpstr>
      <vt:lpstr>представяне на презентация пред публика -  5 златни правила</vt:lpstr>
      <vt:lpstr>представяне на презентация</vt:lpstr>
      <vt:lpstr>представяне на презентация пред публика</vt:lpstr>
      <vt:lpstr>представяне на презентация</vt:lpstr>
      <vt:lpstr>представяне на презентация пред публика</vt:lpstr>
      <vt:lpstr>представяне на презентация</vt:lpstr>
      <vt:lpstr>представяне на презентация пред публика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ЗАПАЗВАНЕ НА ПРЕЗЕНТАЦИЯ В РАЗЛИЧНИ ФАЙЛОВИ ФОРМАТИ. ПРЕДСТАВЯНЕ НА ПРЕЗЕНТАЦИЯ ПРЕД ПУБЛИКА</dc:title>
  <dc:creator>miroslava angelova</dc:creator>
  <cp:lastModifiedBy>miroslava angelova</cp:lastModifiedBy>
  <cp:revision>1</cp:revision>
  <dcterms:created xsi:type="dcterms:W3CDTF">2024-02-01T16:33:25Z</dcterms:created>
  <dcterms:modified xsi:type="dcterms:W3CDTF">2024-02-01T17:14:50Z</dcterms:modified>
</cp:coreProperties>
</file>